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2" r:id="rId5"/>
    <p:sldId id="258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B33C"/>
    <a:srgbClr val="BBBAB6"/>
    <a:srgbClr val="230E15"/>
    <a:srgbClr val="7C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os prass" userId="5f7646ff4465716f" providerId="LiveId" clId="{BB51515F-8D1B-46A8-8C37-E43216387E43}"/>
    <pc:docChg chg="custSel modSld">
      <pc:chgData name="nasos prass" userId="5f7646ff4465716f" providerId="LiveId" clId="{BB51515F-8D1B-46A8-8C37-E43216387E43}" dt="2022-12-01T17:35:06.878" v="70" actId="20577"/>
      <pc:docMkLst>
        <pc:docMk/>
      </pc:docMkLst>
      <pc:sldChg chg="modSp mod modAnim">
        <pc:chgData name="nasos prass" userId="5f7646ff4465716f" providerId="LiveId" clId="{BB51515F-8D1B-46A8-8C37-E43216387E43}" dt="2022-12-01T17:34:05.715" v="52" actId="20577"/>
        <pc:sldMkLst>
          <pc:docMk/>
          <pc:sldMk cId="473668645" sldId="256"/>
        </pc:sldMkLst>
        <pc:spChg chg="mod">
          <ac:chgData name="nasos prass" userId="5f7646ff4465716f" providerId="LiveId" clId="{BB51515F-8D1B-46A8-8C37-E43216387E43}" dt="2022-12-01T17:34:05.715" v="52" actId="20577"/>
          <ac:spMkLst>
            <pc:docMk/>
            <pc:sldMk cId="473668645" sldId="256"/>
            <ac:spMk id="2" creationId="{6766B2A2-E465-2CD2-9E2E-3A4D07565E77}"/>
          </ac:spMkLst>
        </pc:spChg>
        <pc:picChg chg="mod">
          <ac:chgData name="nasos prass" userId="5f7646ff4465716f" providerId="LiveId" clId="{BB51515F-8D1B-46A8-8C37-E43216387E43}" dt="2022-12-01T15:29:34.923" v="0" actId="1035"/>
          <ac:picMkLst>
            <pc:docMk/>
            <pc:sldMk cId="473668645" sldId="256"/>
            <ac:picMk id="5" creationId="{026C04C3-C253-E1B9-2A1E-73E7E76A7C10}"/>
          </ac:picMkLst>
        </pc:picChg>
      </pc:sldChg>
      <pc:sldChg chg="modSp modAnim">
        <pc:chgData name="nasos prass" userId="5f7646ff4465716f" providerId="LiveId" clId="{BB51515F-8D1B-46A8-8C37-E43216387E43}" dt="2022-12-01T17:34:29.482" v="54" actId="20577"/>
        <pc:sldMkLst>
          <pc:docMk/>
          <pc:sldMk cId="1524182445" sldId="257"/>
        </pc:sldMkLst>
        <pc:spChg chg="mod">
          <ac:chgData name="nasos prass" userId="5f7646ff4465716f" providerId="LiveId" clId="{BB51515F-8D1B-46A8-8C37-E43216387E43}" dt="2022-12-01T17:34:29.482" v="54" actId="20577"/>
          <ac:spMkLst>
            <pc:docMk/>
            <pc:sldMk cId="1524182445" sldId="257"/>
            <ac:spMk id="8" creationId="{7E73D860-3289-7116-D68C-31F2BF586D23}"/>
          </ac:spMkLst>
        </pc:spChg>
      </pc:sldChg>
      <pc:sldChg chg="modAnim">
        <pc:chgData name="nasos prass" userId="5f7646ff4465716f" providerId="LiveId" clId="{BB51515F-8D1B-46A8-8C37-E43216387E43}" dt="2022-12-01T15:33:11.459" v="36"/>
        <pc:sldMkLst>
          <pc:docMk/>
          <pc:sldMk cId="1952963297" sldId="259"/>
        </pc:sldMkLst>
      </pc:sldChg>
      <pc:sldChg chg="modSp mod">
        <pc:chgData name="nasos prass" userId="5f7646ff4465716f" providerId="LiveId" clId="{BB51515F-8D1B-46A8-8C37-E43216387E43}" dt="2022-12-01T17:35:06.878" v="70" actId="20577"/>
        <pc:sldMkLst>
          <pc:docMk/>
          <pc:sldMk cId="3559854285" sldId="261"/>
        </pc:sldMkLst>
        <pc:spChg chg="mod">
          <ac:chgData name="nasos prass" userId="5f7646ff4465716f" providerId="LiveId" clId="{BB51515F-8D1B-46A8-8C37-E43216387E43}" dt="2022-12-01T17:35:06.878" v="70" actId="20577"/>
          <ac:spMkLst>
            <pc:docMk/>
            <pc:sldMk cId="3559854285" sldId="261"/>
            <ac:spMk id="6" creationId="{5B8D2D8C-1DEE-01CE-67D4-BC711F640304}"/>
          </ac:spMkLst>
        </pc:spChg>
      </pc:sldChg>
      <pc:sldChg chg="modSp mod modAnim">
        <pc:chgData name="nasos prass" userId="5f7646ff4465716f" providerId="LiveId" clId="{BB51515F-8D1B-46A8-8C37-E43216387E43}" dt="2022-12-01T17:34:40.783" v="66" actId="27636"/>
        <pc:sldMkLst>
          <pc:docMk/>
          <pc:sldMk cId="2651475502" sldId="262"/>
        </pc:sldMkLst>
        <pc:spChg chg="mod">
          <ac:chgData name="nasos prass" userId="5f7646ff4465716f" providerId="LiveId" clId="{BB51515F-8D1B-46A8-8C37-E43216387E43}" dt="2022-12-01T17:34:40.783" v="66" actId="27636"/>
          <ac:spMkLst>
            <pc:docMk/>
            <pc:sldMk cId="2651475502" sldId="262"/>
            <ac:spMk id="9" creationId="{B90B5CE5-AD62-BC38-B336-4EFF94D89B29}"/>
          </ac:spMkLst>
        </pc:spChg>
      </pc:sldChg>
      <pc:sldChg chg="modAnim">
        <pc:chgData name="nasos prass" userId="5f7646ff4465716f" providerId="LiveId" clId="{BB51515F-8D1B-46A8-8C37-E43216387E43}" dt="2022-12-01T15:34:34.816" v="43"/>
        <pc:sldMkLst>
          <pc:docMk/>
          <pc:sldMk cId="2870191286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DAD6D3-595A-14B2-8A42-CE11BB73E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03B9B59-FC39-FE04-6AB0-EC2950523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AEB763-EB86-CC1D-5025-29B8C0EE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33A05F-C7ED-3926-E323-0F8467C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8B09A9C-99BE-7B23-954E-986A9D8E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7881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7A2EB3-EF5B-305E-A3A4-A0124C3D8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9C379DC-05E2-3EC9-A7CF-4C51F54DF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969790F-F1E4-ABA6-351D-A5F7D10DA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1E2516F-778C-B121-485C-624DC5C7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114423-8EAB-1868-CEB0-3AB7D92A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64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8ABAD011-7350-76B6-2A81-0AE6DA004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A6DDA-6D5B-960F-F4AE-C0A741354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F2039D-CCB5-F7A9-FF5D-4D647093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4FD7C92-0290-B488-F5E9-7CCBB2AE1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3AFDCBF-8D75-E1F0-0855-B4D497A9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18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8A82F5-A956-33B2-B3A1-4785875D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EF8BEB3-1DB1-35ED-3003-02E706649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3885296-4AE1-34FC-00E6-B77BD793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59108EB-2E69-5E34-52EA-6CE7B1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CF490A-B9FC-E088-1EBC-BBD65589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297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70FEE7-FFF1-3D93-3381-C7B144CE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ED711E2-5A65-7BAE-A49B-02E6844C4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75DC36-6E4E-9FBE-5442-5C7A0724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6912100-11D2-563A-0D42-1020E1B0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33EFF6-FABC-15A1-20A8-6CDC70E6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762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C3B480-F4D3-9DBE-9070-22A16739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5E2226-7F74-D4C0-BA99-4FFE9957F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9C82852-3BD7-8920-2E9E-E9DBCC8FD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6245384-4CA4-F322-CF36-AD06D839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0A16CBF-4658-7C49-E81A-4EFB38D9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BA94C7D-AB4A-CCEB-4636-0F85687F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77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B4C581-DFDD-463D-0D9B-775DEA92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C39A6D2-D4B1-5ED3-F1EE-2A3ACB424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50DCCEA-5D22-5FA7-5F5C-D03ACC33D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EB4156F-52B3-185C-0D91-9EDE0A0AA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8668398-CAF6-F2C9-9E28-0EB75D5759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8B8E1F1-9687-06BA-0141-F2740EB98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10BA517-95F0-11B3-F4A6-47A8258B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18BD263-004E-CB33-E71C-38144909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6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3265AF-5799-86AF-2699-4C633759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D9B531D-FE8E-A1DE-61D4-1A36057E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0610CDE-43FD-3481-F200-14B1B51C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4FDDA1D-5592-96B5-7002-26CFC4609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222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1D7A4FDC-E3D2-4CBC-E50F-F567D3CC7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EEB599A-857C-52A2-AA93-896E257C3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7D4808A-E7FC-1D74-7B3A-B39784F3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973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8C98B95-81CD-3700-6B4A-A6677AD3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F3DD4FC-6142-11A9-C82C-C9461CB0C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B7BAEB2-CC7B-3B85-EA53-F22EB249E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77F532A-A339-FEDB-3CCA-5E9770E0A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DA0B1CB-6BA7-4CA6-26FB-0C9EE8C5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67BF996-B853-8B7B-9317-65B6724A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36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0B92209-C070-D2FB-E209-DC09205C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B7362E5-F9D6-3BC8-36CC-74452C2E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64B89A5-33AC-88FB-ACA5-1DE9E996D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315638D-71C9-B422-65ED-073C18718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BB1CB7B-6726-7509-61BD-363A0443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BF3ED59-2303-0C9E-2F4F-DBEB2BC3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729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D8E0A48-4F47-0062-30FC-1221FF9BF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0118DF6-724F-BA29-D673-2A433AFF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AD0E5A-799A-A702-7188-CC85B376D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3BE7-29AA-447F-A7E7-84D795DA4F09}" type="datetimeFigureOut">
              <a:rPr lang="el-GR" smtClean="0"/>
              <a:t>1/12/2022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9A4A8A7-2F6C-14DD-B89C-562E2C489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857C824-417D-7652-3D9D-F37BD5AA1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E2CF1-B98B-47BD-93C3-FB80DC3247F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775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26C04C3-C253-E1B9-2A1E-73E7E76A7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05"/>
            <a:ext cx="12192000" cy="684530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766B2A2-E465-2CD2-9E2E-3A4D07565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50"/>
            <a:ext cx="12192000" cy="1427018"/>
          </a:xfrm>
        </p:spPr>
        <p:txBody>
          <a:bodyPr>
            <a:normAutofit/>
          </a:bodyPr>
          <a:lstStyle/>
          <a:p>
            <a:r>
              <a:rPr lang="en-GB" sz="8000" b="1" dirty="0" err="1">
                <a:solidFill>
                  <a:schemeClr val="bg1"/>
                </a:solidFill>
                <a:latin typeface="French Script MT" panose="03020402040607040605" pitchFamily="66" charset="0"/>
              </a:rPr>
              <a:t>Weihnachten</a:t>
            </a:r>
            <a:r>
              <a:rPr lang="en-GB" sz="8000" b="1" dirty="0">
                <a:solidFill>
                  <a:schemeClr val="bg1"/>
                </a:solidFill>
                <a:latin typeface="French Script MT" panose="03020402040607040605" pitchFamily="66" charset="0"/>
              </a:rPr>
              <a:t> in Deutschland</a:t>
            </a:r>
            <a:endParaRPr lang="el-GR" sz="8000" b="1" dirty="0">
              <a:solidFill>
                <a:schemeClr val="bg1"/>
              </a:solidFill>
            </a:endParaRP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E275D0D6-A344-6030-8EC0-A42F2D6793C9}"/>
              </a:ext>
            </a:extLst>
          </p:cNvPr>
          <p:cNvSpPr txBox="1">
            <a:spLocks/>
          </p:cNvSpPr>
          <p:nvPr/>
        </p:nvSpPr>
        <p:spPr>
          <a:xfrm>
            <a:off x="8368146" y="6026729"/>
            <a:ext cx="3699164" cy="8249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Nasos</a:t>
            </a:r>
            <a:r>
              <a:rPr lang="en-GB" sz="8000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endParaRPr lang="el-GR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4A445F-52CA-4EA2-4CE2-EA940B15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F598DF68-1C26-F2D7-479B-9A0F9A1BF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2191999" cy="128847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1100" dirty="0">
              <a:solidFill>
                <a:schemeClr val="bg1"/>
              </a:solidFill>
              <a:latin typeface="Broadway" panose="04040905080B02020502" pitchFamily="82" charset="0"/>
            </a:endParaRPr>
          </a:p>
          <a:p>
            <a:pPr marL="0" indent="0">
              <a:buNone/>
            </a:pPr>
            <a:r>
              <a:rPr lang="en-GB" sz="4400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en-GB" sz="4400" dirty="0" err="1">
                <a:solidFill>
                  <a:schemeClr val="bg1"/>
                </a:solidFill>
                <a:latin typeface="Broadway" panose="04040905080B02020502" pitchFamily="82" charset="0"/>
              </a:rPr>
              <a:t>Weihnachtsmarkt</a:t>
            </a:r>
            <a:r>
              <a:rPr lang="en-GB" sz="4400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el-GR" sz="4400" dirty="0">
                <a:solidFill>
                  <a:schemeClr val="bg1"/>
                </a:solidFill>
              </a:rPr>
              <a:t>Χριστουγεννιάτικη Αγορά</a:t>
            </a:r>
          </a:p>
        </p:txBody>
      </p:sp>
    </p:spTree>
    <p:extLst>
      <p:ext uri="{BB962C8B-B14F-4D97-AF65-F5344CB8AC3E}">
        <p14:creationId xmlns:p14="http://schemas.microsoft.com/office/powerpoint/2010/main" val="195296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B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terplätzchen - Weihnachtsplätzchen von annett-dm | Chefkoch">
            <a:extLst>
              <a:ext uri="{FF2B5EF4-FFF2-40B4-BE49-F238E27FC236}">
                <a16:creationId xmlns:a16="http://schemas.microsoft.com/office/drawing/2014/main" id="{1D8E06BF-5E29-ED85-C200-5541A7AE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14" y="-31481"/>
            <a:ext cx="6041897" cy="40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146EE672-9F4F-02B5-8FDC-0AD998F56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57" b="10068"/>
          <a:stretch/>
        </p:blipFill>
        <p:spPr>
          <a:xfrm>
            <a:off x="17816" y="0"/>
            <a:ext cx="5307678" cy="381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15E91E-ED4C-FFB9-07CB-88DAFE00C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14" y="3287426"/>
            <a:ext cx="6006264" cy="3570574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8A06DEAC-71D8-2063-D54D-D4EC6902A60B}"/>
              </a:ext>
            </a:extLst>
          </p:cNvPr>
          <p:cNvSpPr txBox="1">
            <a:spLocks/>
          </p:cNvSpPr>
          <p:nvPr/>
        </p:nvSpPr>
        <p:spPr>
          <a:xfrm>
            <a:off x="6236514" y="5922817"/>
            <a:ext cx="6032987" cy="935182"/>
          </a:xfrm>
          <a:prstGeom prst="rect">
            <a:avLst/>
          </a:prstGeom>
          <a:solidFill>
            <a:srgbClr val="0DB33C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l-G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5100">
                <a:solidFill>
                  <a:schemeClr val="bg1"/>
                </a:solidFill>
                <a:latin typeface="Broadway" panose="04040905080B02020502" pitchFamily="82" charset="0"/>
              </a:defRPr>
            </a:lvl1pPr>
          </a:lstStyle>
          <a:p>
            <a:r>
              <a:rPr lang="en-GB" sz="3800" dirty="0"/>
              <a:t>Glühwein</a:t>
            </a:r>
          </a:p>
          <a:p>
            <a:pPr>
              <a:lnSpc>
                <a:spcPct val="110000"/>
              </a:lnSpc>
            </a:pPr>
            <a:r>
              <a:rPr lang="el-GR" sz="3200" dirty="0">
                <a:latin typeface="+mj-lt"/>
                <a:ea typeface="+mj-ea"/>
                <a:cs typeface="+mj-cs"/>
              </a:rPr>
              <a:t>Ζεστό κόκκινο κρασί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7E73D860-3289-7116-D68C-31F2BF586D23}"/>
              </a:ext>
            </a:extLst>
          </p:cNvPr>
          <p:cNvSpPr txBox="1">
            <a:spLocks/>
          </p:cNvSpPr>
          <p:nvPr/>
        </p:nvSpPr>
        <p:spPr>
          <a:xfrm>
            <a:off x="6236514" y="2320637"/>
            <a:ext cx="6043867" cy="110836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Weihnachtsplätzchen</a:t>
            </a:r>
            <a:endParaRPr lang="en-GB" sz="3800" dirty="0">
              <a:solidFill>
                <a:schemeClr val="bg1"/>
              </a:solidFill>
              <a:latin typeface="Broadway" panose="04040905080B02020502" pitchFamily="82" charset="0"/>
              <a:ea typeface="+mn-ea"/>
              <a:cs typeface="+mn-cs"/>
            </a:endParaRPr>
          </a:p>
          <a:p>
            <a:r>
              <a:rPr lang="el-GR" sz="3000" dirty="0">
                <a:solidFill>
                  <a:schemeClr val="bg1"/>
                </a:solidFill>
              </a:rPr>
              <a:t>Χριστουγεννιάτικα μπισκότα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B06959A-3941-216C-AF03-278250D41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" y="3351120"/>
            <a:ext cx="5303716" cy="3506879"/>
          </a:xfrm>
          <a:prstGeom prst="rect">
            <a:avLst/>
          </a:prstGeom>
        </p:spPr>
      </p:pic>
      <p:sp>
        <p:nvSpPr>
          <p:cNvPr id="14" name="Τίτλος 1">
            <a:extLst>
              <a:ext uri="{FF2B5EF4-FFF2-40B4-BE49-F238E27FC236}">
                <a16:creationId xmlns:a16="http://schemas.microsoft.com/office/drawing/2014/main" id="{EEC19B09-A778-48CC-AF9C-EA534AC52DE8}"/>
              </a:ext>
            </a:extLst>
          </p:cNvPr>
          <p:cNvSpPr txBox="1">
            <a:spLocks/>
          </p:cNvSpPr>
          <p:nvPr/>
        </p:nvSpPr>
        <p:spPr>
          <a:xfrm>
            <a:off x="5930" y="5978239"/>
            <a:ext cx="5311640" cy="88624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Adventskranz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l-GR" sz="3200" dirty="0">
                <a:solidFill>
                  <a:schemeClr val="bg1"/>
                </a:solidFill>
              </a:rPr>
              <a:t>Στεφάνι </a:t>
            </a:r>
            <a:r>
              <a:rPr lang="en-GB" sz="3200" dirty="0">
                <a:solidFill>
                  <a:schemeClr val="bg1"/>
                </a:solidFill>
              </a:rPr>
              <a:t>Advent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80198CA5-3D45-810A-4560-A54CBE4EC9E5}"/>
              </a:ext>
            </a:extLst>
          </p:cNvPr>
          <p:cNvSpPr txBox="1">
            <a:spLocks/>
          </p:cNvSpPr>
          <p:nvPr/>
        </p:nvSpPr>
        <p:spPr>
          <a:xfrm>
            <a:off x="-20428" y="2926995"/>
            <a:ext cx="5337998" cy="1094509"/>
          </a:xfrm>
          <a:prstGeom prst="rect">
            <a:avLst/>
          </a:prstGeom>
          <a:solidFill>
            <a:srgbClr val="0DB33C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1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Lebkuchenhaus</a:t>
            </a:r>
            <a:endParaRPr lang="en-GB" sz="4100" dirty="0">
              <a:solidFill>
                <a:schemeClr val="bg1"/>
              </a:solidFill>
              <a:latin typeface="Broadway" panose="04040905080B02020502" pitchFamily="82" charset="0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el-GR" sz="3000" dirty="0">
                <a:solidFill>
                  <a:schemeClr val="bg1"/>
                </a:solidFill>
              </a:rPr>
              <a:t>Σπιτάκι από μπισκότα</a:t>
            </a:r>
          </a:p>
        </p:txBody>
      </p:sp>
      <p:cxnSp>
        <p:nvCxnSpPr>
          <p:cNvPr id="22" name="Ευθεία γραμμή σύνδεσης 21">
            <a:extLst>
              <a:ext uri="{FF2B5EF4-FFF2-40B4-BE49-F238E27FC236}">
                <a16:creationId xmlns:a16="http://schemas.microsoft.com/office/drawing/2014/main" id="{00C628F8-E9EB-6EAD-90D0-6A5C5C6347BD}"/>
              </a:ext>
            </a:extLst>
          </p:cNvPr>
          <p:cNvCxnSpPr/>
          <p:nvPr/>
        </p:nvCxnSpPr>
        <p:spPr>
          <a:xfrm>
            <a:off x="5749633" y="193964"/>
            <a:ext cx="0" cy="63176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Ευθεία γραμμή σύνδεσης 22">
            <a:extLst>
              <a:ext uri="{FF2B5EF4-FFF2-40B4-BE49-F238E27FC236}">
                <a16:creationId xmlns:a16="http://schemas.microsoft.com/office/drawing/2014/main" id="{91BD986B-07AA-D360-D726-8260CAB79A3E}"/>
              </a:ext>
            </a:extLst>
          </p:cNvPr>
          <p:cNvCxnSpPr/>
          <p:nvPr/>
        </p:nvCxnSpPr>
        <p:spPr>
          <a:xfrm>
            <a:off x="5860468" y="207814"/>
            <a:ext cx="0" cy="631767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1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FD7382-D701-9322-BD1C-744FF0C62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8"/>
          <a:stretch/>
        </p:blipFill>
        <p:spPr>
          <a:xfrm>
            <a:off x="215811" y="3331628"/>
            <a:ext cx="5250873" cy="3320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C53FE75D-B13B-E9C2-D04B-5D09391AFC52}"/>
              </a:ext>
            </a:extLst>
          </p:cNvPr>
          <p:cNvSpPr txBox="1">
            <a:spLocks/>
          </p:cNvSpPr>
          <p:nvPr/>
        </p:nvSpPr>
        <p:spPr>
          <a:xfrm>
            <a:off x="215810" y="2313709"/>
            <a:ext cx="5250873" cy="1115291"/>
          </a:xfrm>
          <a:prstGeom prst="rect">
            <a:avLst/>
          </a:prstGeom>
          <a:solidFill>
            <a:srgbClr val="0DB33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dirty="0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Stollen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endParaRPr lang="el-GR" sz="3200" dirty="0">
              <a:solidFill>
                <a:schemeClr val="bg1"/>
              </a:solidFill>
            </a:endParaRPr>
          </a:p>
          <a:p>
            <a:r>
              <a:rPr lang="el-GR" sz="3200" dirty="0">
                <a:solidFill>
                  <a:schemeClr val="bg1"/>
                </a:solidFill>
              </a:rPr>
              <a:t>Χριστουγεννιάτικος κορμός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70101EB-2F80-FD9D-2B95-BD5489425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28" y="206262"/>
            <a:ext cx="5852161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B90B5CE5-AD62-BC38-B336-4EFF94D89B29}"/>
              </a:ext>
            </a:extLst>
          </p:cNvPr>
          <p:cNvSpPr txBox="1">
            <a:spLocks/>
          </p:cNvSpPr>
          <p:nvPr/>
        </p:nvSpPr>
        <p:spPr>
          <a:xfrm>
            <a:off x="6124028" y="3774585"/>
            <a:ext cx="5859087" cy="1393159"/>
          </a:xfrm>
          <a:prstGeom prst="rect">
            <a:avLst/>
          </a:prstGeom>
          <a:solidFill>
            <a:srgbClr val="0DB33C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100" dirty="0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Sauerbraten mit Rotkohl und Klößen</a:t>
            </a:r>
          </a:p>
          <a:p>
            <a:r>
              <a:rPr lang="el-GR" sz="3200" dirty="0">
                <a:solidFill>
                  <a:schemeClr val="bg1"/>
                </a:solidFill>
              </a:rPr>
              <a:t>Ψητό κατσαρόλας με κόκκινο λάχανο</a:t>
            </a:r>
          </a:p>
        </p:txBody>
      </p:sp>
    </p:spTree>
    <p:extLst>
      <p:ext uri="{BB962C8B-B14F-4D97-AF65-F5344CB8AC3E}">
        <p14:creationId xmlns:p14="http://schemas.microsoft.com/office/powerpoint/2010/main" val="26514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81A33AA9-89A7-55DC-A566-EB72DD478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EE3BD8A1-C2BD-E401-AEF5-A72DA9ACB39F}"/>
              </a:ext>
            </a:extLst>
          </p:cNvPr>
          <p:cNvSpPr txBox="1">
            <a:spLocks/>
          </p:cNvSpPr>
          <p:nvPr/>
        </p:nvSpPr>
        <p:spPr>
          <a:xfrm>
            <a:off x="9164782" y="0"/>
            <a:ext cx="3027218" cy="68453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Eisbahn</a:t>
            </a:r>
            <a:endParaRPr lang="en-GB" sz="3600" dirty="0">
              <a:solidFill>
                <a:schemeClr val="bg1"/>
              </a:solidFill>
              <a:latin typeface="Broadway" panose="04040905080B02020502" pitchFamily="82" charset="0"/>
              <a:ea typeface="+mn-ea"/>
              <a:cs typeface="+mn-cs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</a:rPr>
              <a:t>Παγοδρόμιο</a:t>
            </a:r>
          </a:p>
        </p:txBody>
      </p:sp>
    </p:spTree>
    <p:extLst>
      <p:ext uri="{BB962C8B-B14F-4D97-AF65-F5344CB8AC3E}">
        <p14:creationId xmlns:p14="http://schemas.microsoft.com/office/powerpoint/2010/main" val="331098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:a16="http://schemas.microsoft.com/office/drawing/2014/main" id="{5B8D2D8C-1DEE-01CE-67D4-BC711F640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27218" cy="684538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2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Weihnachts-baum</a:t>
            </a:r>
            <a:r>
              <a:rPr lang="en-GB" sz="3200" dirty="0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 </a:t>
            </a:r>
            <a:r>
              <a:rPr lang="el-GR" sz="2800" b="1" dirty="0" err="1">
                <a:solidFill>
                  <a:schemeClr val="bg1"/>
                </a:solidFill>
              </a:rPr>
              <a:t>Χριστουγεννιάτικ</a:t>
            </a:r>
            <a:r>
              <a:rPr lang="en-GB" sz="2800" b="1" dirty="0">
                <a:solidFill>
                  <a:schemeClr val="bg1"/>
                </a:solidFill>
              </a:rPr>
              <a:t>o </a:t>
            </a:r>
            <a:r>
              <a:rPr lang="el-GR" sz="2800" b="1" dirty="0">
                <a:solidFill>
                  <a:schemeClr val="bg1"/>
                </a:solidFill>
              </a:rPr>
              <a:t>δέντρο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E11A92B-7936-B250-4644-6B10AF99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8"/>
          <a:stretch/>
        </p:blipFill>
        <p:spPr>
          <a:xfrm>
            <a:off x="3027218" y="12611"/>
            <a:ext cx="9164782" cy="68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4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1ADB6AB-D115-CED2-823E-DC3A6495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61418" cy="684538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9CDCD710-2874-D229-DA4D-6351BAB6B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4782" y="0"/>
            <a:ext cx="3027218" cy="6845389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200" dirty="0" err="1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Weihnachts-chor</a:t>
            </a:r>
            <a:r>
              <a:rPr lang="en-GB" sz="3200" dirty="0">
                <a:solidFill>
                  <a:schemeClr val="bg1"/>
                </a:solidFill>
                <a:latin typeface="Broadway" panose="04040905080B02020502" pitchFamily="82" charset="0"/>
                <a:ea typeface="+mn-ea"/>
                <a:cs typeface="+mn-cs"/>
              </a:rPr>
              <a:t> </a:t>
            </a:r>
            <a:r>
              <a:rPr lang="el-GR" sz="2800" b="1" dirty="0">
                <a:solidFill>
                  <a:schemeClr val="bg1"/>
                </a:solidFill>
              </a:rPr>
              <a:t>Χριστουγεννιάτικη Χορωδία</a:t>
            </a:r>
          </a:p>
        </p:txBody>
      </p:sp>
    </p:spTree>
    <p:extLst>
      <p:ext uri="{BB962C8B-B14F-4D97-AF65-F5344CB8AC3E}">
        <p14:creationId xmlns:p14="http://schemas.microsoft.com/office/powerpoint/2010/main" val="137522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63B1F8-9399-D9FB-B9F2-60F021B8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iiif-service_mbrsrs_mbrsjukebox_dlc_victor_4642_01_b3094_04_dlc_victor_4642_01_b3094_04-full-full-0-full-default">
            <a:hlinkClick r:id="" action="ppaction://media"/>
            <a:extLst>
              <a:ext uri="{FF2B5EF4-FFF2-40B4-BE49-F238E27FC236}">
                <a16:creationId xmlns:a16="http://schemas.microsoft.com/office/drawing/2014/main" id="{CB93D601-44AF-D432-923D-A7E3F8FB0B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6776" y="5781722"/>
            <a:ext cx="487363" cy="487362"/>
          </a:xfr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D39CF5D2-1316-2099-EE17-1980E8DAC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4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45</Words>
  <Application>Microsoft Office PowerPoint</Application>
  <PresentationFormat>Ευρεία οθόνη</PresentationFormat>
  <Paragraphs>19</Paragraphs>
  <Slides>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4" baseType="lpstr">
      <vt:lpstr>Arial</vt:lpstr>
      <vt:lpstr>Broadway</vt:lpstr>
      <vt:lpstr>Calibri</vt:lpstr>
      <vt:lpstr>Calibri Light</vt:lpstr>
      <vt:lpstr>French Script MT</vt:lpstr>
      <vt:lpstr>Θέμα του Office</vt:lpstr>
      <vt:lpstr>Weihnachten in Deutschland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Weihnachts-baum Χριστουγεννιάτικo δέντρο</vt:lpstr>
      <vt:lpstr>Weihnachts-chor Χριστουγεννιάτικη Χορωδία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Weinachten in Deutschland</dc:title>
  <dc:creator>nasos prass</dc:creator>
  <cp:lastModifiedBy>nasos prass</cp:lastModifiedBy>
  <cp:revision>3</cp:revision>
  <dcterms:created xsi:type="dcterms:W3CDTF">2022-12-01T14:57:58Z</dcterms:created>
  <dcterms:modified xsi:type="dcterms:W3CDTF">2022-12-01T17:37:22Z</dcterms:modified>
</cp:coreProperties>
</file>