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photoAlbum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6681F9-A6B2-44CA-992A-2DDB067C3E4C}" type="datetimeFigureOut">
              <a:rPr lang="el-GR" smtClean="0"/>
              <a:pPr/>
              <a:t>7/12/2022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46FDF0-685A-45D7-BACC-323104B75DA9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Φωτογραφικό Υλικό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 smtClean="0">
                <a:solidFill>
                  <a:srgbClr val="00B050"/>
                </a:solidFill>
              </a:rPr>
              <a:t>Α.Β.Δ.Ν.</a:t>
            </a:r>
            <a:endParaRPr lang="el-GR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0-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1-33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4-87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5-7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3028950" y="0"/>
            <a:ext cx="30861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6-05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6-42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6-75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7-58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8-3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8-65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9-01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9-47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19-83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20-24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3188" y="0"/>
            <a:ext cx="38576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20-6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1600" y="0"/>
            <a:ext cx="38608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- Εικόνα" descr="εικόνα_Viber_2022-12-05_17-28-20-96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2640013" y="0"/>
            <a:ext cx="386238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4</Words>
  <Application>Microsoft Office PowerPoint</Application>
  <PresentationFormat>Προβολή στην οθόνη (4:3)</PresentationFormat>
  <Paragraphs>2</Paragraphs>
  <Slides>17</Slides>
  <Notes>0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18" baseType="lpstr">
      <vt:lpstr>Θέμα του Office</vt:lpstr>
      <vt:lpstr>Φωτογραφικό Υλικό</vt:lpstr>
      <vt:lpstr>Διαφάνεια 2</vt:lpstr>
      <vt:lpstr>Διαφάνεια 3</vt:lpstr>
      <vt:lpstr>Διαφάνεια 4</vt:lpstr>
      <vt:lpstr>Διαφάνεια 5</vt:lpstr>
      <vt:lpstr>Διαφάνεια 6</vt:lpstr>
      <vt:lpstr>Διαφάνεια 7</vt:lpstr>
      <vt:lpstr>Διαφάνεια 8</vt:lpstr>
      <vt:lpstr>Διαφάνεια 9</vt:lpstr>
      <vt:lpstr>Διαφάνεια 10</vt:lpstr>
      <vt:lpstr>Διαφάνεια 11</vt:lpstr>
      <vt:lpstr>Διαφάνεια 12</vt:lpstr>
      <vt:lpstr>Διαφάνεια 13</vt:lpstr>
      <vt:lpstr>Διαφάνεια 14</vt:lpstr>
      <vt:lpstr>Διαφάνεια 15</vt:lpstr>
      <vt:lpstr>Διαφάνεια 16</vt:lpstr>
      <vt:lpstr>Διαφάνεια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Φωτογραφικό Υλικό</dc:title>
  <dc:creator>Admin</dc:creator>
  <cp:lastModifiedBy>User</cp:lastModifiedBy>
  <cp:revision>1</cp:revision>
  <dcterms:created xsi:type="dcterms:W3CDTF">2022-12-06T22:32:27Z</dcterms:created>
  <dcterms:modified xsi:type="dcterms:W3CDTF">2022-12-07T18:14:49Z</dcterms:modified>
</cp:coreProperties>
</file>