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81F9-A6B2-44CA-992A-2DDB067C3E4C}" type="datetimeFigureOut">
              <a:rPr lang="el-GR" smtClean="0"/>
              <a:pPr/>
              <a:t>7/12/2022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FDF0-685A-45D7-BACC-323104B75D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81F9-A6B2-44CA-992A-2DDB067C3E4C}" type="datetimeFigureOut">
              <a:rPr lang="el-GR" smtClean="0"/>
              <a:pPr/>
              <a:t>7/12/2022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FDF0-685A-45D7-BACC-323104B75D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81F9-A6B2-44CA-992A-2DDB067C3E4C}" type="datetimeFigureOut">
              <a:rPr lang="el-GR" smtClean="0"/>
              <a:pPr/>
              <a:t>7/12/2022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FDF0-685A-45D7-BACC-323104B75D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81F9-A6B2-44CA-992A-2DDB067C3E4C}" type="datetimeFigureOut">
              <a:rPr lang="el-GR" smtClean="0"/>
              <a:pPr/>
              <a:t>7/12/2022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FDF0-685A-45D7-BACC-323104B75D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81F9-A6B2-44CA-992A-2DDB067C3E4C}" type="datetimeFigureOut">
              <a:rPr lang="el-GR" smtClean="0"/>
              <a:pPr/>
              <a:t>7/12/2022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FDF0-685A-45D7-BACC-323104B75D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81F9-A6B2-44CA-992A-2DDB067C3E4C}" type="datetimeFigureOut">
              <a:rPr lang="el-GR" smtClean="0"/>
              <a:pPr/>
              <a:t>7/12/2022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FDF0-685A-45D7-BACC-323104B75D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81F9-A6B2-44CA-992A-2DDB067C3E4C}" type="datetimeFigureOut">
              <a:rPr lang="el-GR" smtClean="0"/>
              <a:pPr/>
              <a:t>7/12/2022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FDF0-685A-45D7-BACC-323104B75D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81F9-A6B2-44CA-992A-2DDB067C3E4C}" type="datetimeFigureOut">
              <a:rPr lang="el-GR" smtClean="0"/>
              <a:pPr/>
              <a:t>7/12/2022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FDF0-685A-45D7-BACC-323104B75D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81F9-A6B2-44CA-992A-2DDB067C3E4C}" type="datetimeFigureOut">
              <a:rPr lang="el-GR" smtClean="0"/>
              <a:pPr/>
              <a:t>7/12/2022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FDF0-685A-45D7-BACC-323104B75D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81F9-A6B2-44CA-992A-2DDB067C3E4C}" type="datetimeFigureOut">
              <a:rPr lang="el-GR" smtClean="0"/>
              <a:pPr/>
              <a:t>7/12/2022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FDF0-685A-45D7-BACC-323104B75D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81F9-A6B2-44CA-992A-2DDB067C3E4C}" type="datetimeFigureOut">
              <a:rPr lang="el-GR" smtClean="0"/>
              <a:pPr/>
              <a:t>7/12/2022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FDF0-685A-45D7-BACC-323104B75D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681F9-A6B2-44CA-992A-2DDB067C3E4C}" type="datetimeFigureOut">
              <a:rPr lang="el-GR" smtClean="0"/>
              <a:pPr/>
              <a:t>7/12/2022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6FDF0-685A-45D7-BACC-323104B75DA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Φωτογραφικό Υλικό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Α.Β.Δ.Ν.</a:t>
            </a:r>
            <a:endParaRPr lang="el-G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2-12-05_17-28-18-3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41600" y="0"/>
            <a:ext cx="3860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2-12-05_17-28-18-6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41600" y="0"/>
            <a:ext cx="3860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2-12-05_17-28-19-0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41600" y="0"/>
            <a:ext cx="3860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2-12-05_17-28-19-47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41600" y="0"/>
            <a:ext cx="3860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2-12-05_17-28-19-8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41600" y="0"/>
            <a:ext cx="3860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2-12-05_17-28-20-2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2-12-05_17-28-20-6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41600" y="0"/>
            <a:ext cx="3860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2-12-05_17-28-20-96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40013" y="0"/>
            <a:ext cx="38623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2-12-05_17-28-10-99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2-12-05_17-28-11-3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2-12-05_17-28-14-87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2-12-05_17-28-15-7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2-12-05_17-28-16-0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2-12-05_17-28-16-4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2-12-05_17-28-16-7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ικόνα_Viber_2022-12-05_17-28-17-5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Προβολή στην οθόνη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Φωτογραφικό Υλικό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Φωτογραφικό Υλικό</dc:title>
  <dc:creator>Admin</dc:creator>
  <cp:lastModifiedBy>User</cp:lastModifiedBy>
  <cp:revision>1</cp:revision>
  <dcterms:created xsi:type="dcterms:W3CDTF">2022-12-06T22:32:27Z</dcterms:created>
  <dcterms:modified xsi:type="dcterms:W3CDTF">2022-12-07T18:14:49Z</dcterms:modified>
</cp:coreProperties>
</file>